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736BB-7FDD-423F-8E6F-014428A4B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40389"/>
            <a:ext cx="7766936" cy="1646302"/>
          </a:xfrm>
        </p:spPr>
        <p:txBody>
          <a:bodyPr/>
          <a:lstStyle/>
          <a:p>
            <a:pPr algn="ctr"/>
            <a:r>
              <a:rPr lang="es-MX" dirty="0"/>
              <a:t>Denise Jocelyn Mier Quiroga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54222C-F4B6-4AB4-B448-F1E1704CE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232571"/>
            <a:ext cx="7766936" cy="109689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s-MX" sz="5400" dirty="0"/>
              <a:t>Licenciatura en Gestión y Administración de PyME</a:t>
            </a:r>
          </a:p>
        </p:txBody>
      </p:sp>
      <p:pic>
        <p:nvPicPr>
          <p:cNvPr id="1026" name="Picture 2" descr="Resultado de imagen para unadm">
            <a:extLst>
              <a:ext uri="{FF2B5EF4-FFF2-40B4-BE49-F238E27FC236}">
                <a16:creationId xmlns:a16="http://schemas.microsoft.com/office/drawing/2014/main" id="{4240D637-E45F-4488-88C5-B7F73DA26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48620"/>
            <a:ext cx="2376487" cy="237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55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47647D-9E76-418A-A961-027F67F45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Licenciatura en Gestión y Administración de PyME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C941F1-AC0C-4E78-9111-9E944A00B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La duración de esta carrera es de 4 años y el programa educativo consiste en:</a:t>
            </a:r>
          </a:p>
          <a:p>
            <a:pPr marL="0" indent="0">
              <a:buNone/>
            </a:pPr>
            <a:endParaRPr lang="es-MX" dirty="0"/>
          </a:p>
          <a:p>
            <a:pPr lvl="0"/>
            <a:r>
              <a:rPr lang="es-MX" dirty="0"/>
              <a:t>Gestionar y operar empresas con una visión socialmente responsable, orientada hacia el servicio, calidad y atención al cliente.</a:t>
            </a:r>
          </a:p>
          <a:p>
            <a:pPr lvl="0"/>
            <a:r>
              <a:rPr lang="es-MX" dirty="0"/>
              <a:t>Fomentar la competitividad y solidez financiera</a:t>
            </a:r>
          </a:p>
          <a:p>
            <a:pPr lvl="0"/>
            <a:r>
              <a:rPr lang="es-MX" dirty="0"/>
              <a:t>Cultura emprendedora</a:t>
            </a:r>
          </a:p>
          <a:p>
            <a:pPr lvl="0"/>
            <a:r>
              <a:rPr lang="es-MX" dirty="0"/>
              <a:t>Liderazgo y alto sentido de responsabilidad</a:t>
            </a:r>
          </a:p>
          <a:p>
            <a:pPr lvl="0"/>
            <a:r>
              <a:rPr lang="es-MX" dirty="0"/>
              <a:t>Trabajo por metas y objetivos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0428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6FBDE-8122-4851-BAFD-FCAF5DCDC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Licenciatura en Gestión y Administración de PyME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F35856-D318-4BF5-9110-907997F02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El perfil del egresado de esta carrera es:</a:t>
            </a:r>
          </a:p>
          <a:p>
            <a:pPr marL="0" indent="0">
              <a:buNone/>
            </a:pPr>
            <a:r>
              <a:rPr lang="es-MX" dirty="0"/>
              <a:t>El egresado de la Licenciatura en Gestión y Administración de PyME está calificado para administrar los recursos de una organización y obtener resultados eficientes; valorar la información contable y financiera para la toma de decisiones y salvaguardar el capital de la empresa. Asimismo, podrá diseñar e implementar planes de mercadotecnia para cumplir objetivos de la organización y satisfacer las necesidades de los clientes. Está preparado para realizar diagnósticos administrativos, formular planes de negocio y proponer mejoras o alternativas de solución sobre necesidades identificadas, para favorecer el desarrollo integral de las organizaciones.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37893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5E0E98-6034-4F29-AB5D-F9A27510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Licenciatura en Gestión y Administración de PyME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C0AD17-C57B-43A8-BBA4-A356E2446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Al egresar de esta carrear impactarás positivamente en el país al:</a:t>
            </a:r>
          </a:p>
          <a:p>
            <a:pPr lvl="0"/>
            <a:r>
              <a:rPr lang="es-MX" dirty="0"/>
              <a:t>Laborar en empresas privadas, en las áreas operativas a nivel medio y táctico, como son: ventas, administración, contabilidad, mercadotecnia, investigación y desarrollo, finanzas, producción, logística y exportación.</a:t>
            </a:r>
          </a:p>
          <a:p>
            <a:pPr lvl="0"/>
            <a:r>
              <a:rPr lang="es-MX" dirty="0"/>
              <a:t>Laborar en el sector público, en los diferentes órganos de nivel de gobierno orientados a las áreas económico – administrativas.</a:t>
            </a:r>
          </a:p>
          <a:p>
            <a:pPr lvl="0"/>
            <a:r>
              <a:rPr lang="es-MX" dirty="0"/>
              <a:t>Laborar en organismos no gubernamentales, apoyando a las áreas económico – administrativo.</a:t>
            </a:r>
          </a:p>
          <a:p>
            <a:pPr lvl="0"/>
            <a:r>
              <a:rPr lang="es-MX" dirty="0"/>
              <a:t>Desarrollar tu propio negocio o mejorar uno ya existente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8199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2A4775-039C-4073-B568-CEBF536BB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Licenciatura en Gestión y Administración de PyME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D86774-6ABD-4CD4-97C9-D08833B9C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Al estudiar tu carrera en la UnADM </a:t>
            </a:r>
          </a:p>
          <a:p>
            <a:pPr marL="0" indent="0">
              <a:buNone/>
            </a:pPr>
            <a:r>
              <a:rPr lang="es-MX" dirty="0"/>
              <a:t>Serás un profesionista con alto sentido ético en el área de gestión y administración, mediante un plan de estudios innovador y de calidad, que promueva la cultura emprendedora, para el desarrollo integral, el fortalecimiento y la consultoría a las pequeñas y medianas empresas, con la finalidad de impulsar la competitividad nacional.</a:t>
            </a:r>
          </a:p>
        </p:txBody>
      </p:sp>
    </p:spTree>
    <p:extLst>
      <p:ext uri="{BB962C8B-B14F-4D97-AF65-F5344CB8AC3E}">
        <p14:creationId xmlns:p14="http://schemas.microsoft.com/office/powerpoint/2010/main" val="32703226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361</Words>
  <Application>Microsoft Office PowerPoint</Application>
  <PresentationFormat>Panorámica</PresentationFormat>
  <Paragraphs>22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Faceta</vt:lpstr>
      <vt:lpstr>Denise Jocelyn Mier Quiroga</vt:lpstr>
      <vt:lpstr>Licenciatura en Gestión y Administración de PyME</vt:lpstr>
      <vt:lpstr>Licenciatura en Gestión y Administración de PyME</vt:lpstr>
      <vt:lpstr>Licenciatura en Gestión y Administración de PyME</vt:lpstr>
      <vt:lpstr>Licenciatura en Gestión y Administración de PyME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Denise Jocelyn Mier Quiroga</dc:title>
  <dc:creator>Miroslava De Los Angeles Mier Quiroga</dc:creator>
  <cp:lastModifiedBy>Miroslava De Los Angeles Mier Quiroga</cp:lastModifiedBy>
  <cp:revision>2</cp:revision>
  <dcterms:created xsi:type="dcterms:W3CDTF">2019-05-01T04:43:07Z</dcterms:created>
  <dcterms:modified xsi:type="dcterms:W3CDTF">2019-05-01T05:03:21Z</dcterms:modified>
</cp:coreProperties>
</file>